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4" r:id="rId3"/>
    <p:sldId id="257" r:id="rId4"/>
    <p:sldId id="285" r:id="rId5"/>
    <p:sldId id="261" r:id="rId6"/>
    <p:sldId id="265" r:id="rId7"/>
    <p:sldId id="259" r:id="rId8"/>
    <p:sldId id="260" r:id="rId9"/>
    <p:sldId id="262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6" r:id="rId19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38" autoAdjust="0"/>
  </p:normalViewPr>
  <p:slideViewPr>
    <p:cSldViewPr>
      <p:cViewPr varScale="1">
        <p:scale>
          <a:sx n="86" d="100"/>
          <a:sy n="86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952"/>
        <p:guide pos="22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520D0D38-D1F5-4FA7-90D3-04397D0B6384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953ECA6E-9B0A-4473-941A-57919A50B2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3ECA6E-9B0A-4473-941A-57919A50B21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2FEBF-9685-4604-8C56-C5E7CF0F0C57}" type="datetimeFigureOut">
              <a:rPr lang="en-US" smtClean="0"/>
              <a:pPr/>
              <a:t>10/8/2010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A2787-49BE-433A-92B4-4128AC446A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9600" b="1" dirty="0" smtClean="0"/>
              <a:t>MENS ROOM</a:t>
            </a:r>
            <a:endParaRPr lang="en-US" sz="9600" b="1" dirty="0"/>
          </a:p>
        </p:txBody>
      </p:sp>
      <p:sp>
        <p:nvSpPr>
          <p:cNvPr id="4" name="Right Arrow 3"/>
          <p:cNvSpPr/>
          <p:nvPr/>
        </p:nvSpPr>
        <p:spPr>
          <a:xfrm>
            <a:off x="1752600" y="3276600"/>
            <a:ext cx="5715000" cy="26670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9600" b="1" dirty="0" smtClean="0"/>
              <a:t>VENDOR &amp;</a:t>
            </a:r>
            <a:br>
              <a:rPr lang="en-US" sz="9600" b="1" dirty="0" smtClean="0"/>
            </a:br>
            <a:r>
              <a:rPr lang="en-US" sz="9600" b="1" dirty="0" smtClean="0"/>
              <a:t>SWAP TABLE</a:t>
            </a:r>
            <a:br>
              <a:rPr lang="en-US" sz="9600" b="1" dirty="0" smtClean="0"/>
            </a:br>
            <a:r>
              <a:rPr lang="en-US" sz="9600" b="1" dirty="0" smtClean="0"/>
              <a:t>CHECK IN</a:t>
            </a:r>
            <a:endParaRPr lang="en-US" sz="9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9600" b="1" dirty="0" smtClean="0"/>
              <a:t>SECURITY</a:t>
            </a:r>
            <a:br>
              <a:rPr lang="en-US" sz="9600" b="1" dirty="0" smtClean="0"/>
            </a:br>
            <a:r>
              <a:rPr lang="en-US" sz="9600" b="1" dirty="0" smtClean="0"/>
              <a:t>&amp;</a:t>
            </a:r>
            <a:br>
              <a:rPr lang="en-US" sz="9600" b="1" dirty="0" smtClean="0"/>
            </a:br>
            <a:r>
              <a:rPr lang="en-US" sz="9600" b="1" dirty="0" smtClean="0"/>
              <a:t> VOLUNTEER CHECK IN</a:t>
            </a:r>
            <a:endParaRPr lang="en-US" sz="9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6600" b="1" dirty="0" smtClean="0"/>
              <a:t>VENDORS &amp; SWAP TABLES MUST HAVE A PASS BEFORE ENTERING BUILDING TO SET UP – PLEASE CHECK IN AT THE INFORMATION DESK  </a:t>
            </a:r>
            <a:br>
              <a:rPr lang="en-US" sz="6600" b="1" dirty="0" smtClean="0"/>
            </a:br>
            <a:r>
              <a:rPr lang="en-US" sz="6600" b="1" dirty="0" smtClean="0"/>
              <a:t>THANK YOU</a:t>
            </a:r>
            <a:endParaRPr lang="en-US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10700" b="1" dirty="0" smtClean="0"/>
              <a:t>NO ENTRY </a:t>
            </a:r>
            <a:r>
              <a:rPr lang="en-US" sz="8000" b="1" dirty="0" smtClean="0"/>
              <a:t>WITHOUT A PASS PLEASE CHECK IN AT THE INFORMATION DESK</a:t>
            </a:r>
            <a:endParaRPr lang="en-US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ica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0"/>
            <a:ext cx="6934200" cy="6934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9600" b="1" dirty="0" smtClean="0"/>
              <a:t>EMERGENCY EXIT ONLY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9600" b="1" dirty="0" smtClean="0"/>
              <a:t>NO ENTRANCE</a:t>
            </a:r>
          </a:p>
          <a:p>
            <a:pPr algn="ctr">
              <a:buNone/>
            </a:pPr>
            <a:r>
              <a:rPr lang="en-US" sz="9600" b="1" dirty="0" smtClean="0"/>
              <a:t>EMERGENCY EXIT ONLY</a:t>
            </a:r>
            <a:endParaRPr lang="en-US" sz="96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53641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9600" b="1" dirty="0" smtClean="0"/>
              <a:t>CLOSEST ATM</a:t>
            </a:r>
          </a:p>
          <a:p>
            <a:pPr algn="ctr">
              <a:buNone/>
            </a:pPr>
            <a:r>
              <a:rPr lang="en-US" sz="6000" b="1" dirty="0" smtClean="0"/>
              <a:t>PUBLIX </a:t>
            </a:r>
          </a:p>
          <a:p>
            <a:pPr algn="ctr">
              <a:buNone/>
            </a:pPr>
            <a:r>
              <a:rPr lang="en-US" sz="6000" b="1" dirty="0" smtClean="0"/>
              <a:t>1141 S. BABCOCK STREET</a:t>
            </a:r>
          </a:p>
          <a:p>
            <a:pPr algn="ctr">
              <a:buNone/>
            </a:pPr>
            <a:r>
              <a:rPr lang="en-US" sz="6000" b="1" dirty="0" smtClean="0"/>
              <a:t>SUN BANK </a:t>
            </a:r>
          </a:p>
          <a:p>
            <a:pPr algn="ctr">
              <a:buNone/>
            </a:pPr>
            <a:r>
              <a:rPr lang="en-US" sz="6000" b="1" dirty="0" smtClean="0"/>
              <a:t>1303 S. BABCOCK STREET</a:t>
            </a:r>
            <a:endParaRPr lang="en-US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>
                <a:latin typeface="Comic Sans MS" pitchFamily="66" charset="0"/>
              </a:rPr>
              <a:t>MESSAGES</a:t>
            </a:r>
            <a:endParaRPr lang="en-US" sz="8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9600" b="1" dirty="0" smtClean="0"/>
              <a:t>MENS ROOM</a:t>
            </a:r>
            <a:endParaRPr lang="en-US" sz="9600" b="1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1752600" y="3276600"/>
            <a:ext cx="5715000" cy="26670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9600" b="1" dirty="0" smtClean="0"/>
              <a:t>LADIES ROOM</a:t>
            </a:r>
            <a:endParaRPr lang="en-US" sz="9600" b="1" dirty="0"/>
          </a:p>
        </p:txBody>
      </p:sp>
      <p:sp>
        <p:nvSpPr>
          <p:cNvPr id="4" name="Left Arrow 3"/>
          <p:cNvSpPr/>
          <p:nvPr/>
        </p:nvSpPr>
        <p:spPr>
          <a:xfrm>
            <a:off x="1219200" y="2743200"/>
            <a:ext cx="6629400" cy="2362200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9600" b="1" dirty="0" smtClean="0"/>
              <a:t>LADIES ROOM</a:t>
            </a:r>
            <a:endParaRPr lang="en-US" sz="9600" b="1" dirty="0"/>
          </a:p>
        </p:txBody>
      </p:sp>
      <p:sp>
        <p:nvSpPr>
          <p:cNvPr id="4" name="Left Arrow 3"/>
          <p:cNvSpPr/>
          <p:nvPr/>
        </p:nvSpPr>
        <p:spPr>
          <a:xfrm rot="10800000">
            <a:off x="1219200" y="2743200"/>
            <a:ext cx="6629400" cy="2362200"/>
          </a:xfrm>
          <a:prstGeom prst="lef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9600" b="1" dirty="0" smtClean="0"/>
              <a:t>TICKET SALES</a:t>
            </a: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b="1" dirty="0" smtClean="0"/>
              <a:t>1 TICKET		$7.00</a:t>
            </a:r>
          </a:p>
          <a:p>
            <a:r>
              <a:rPr lang="en-US" sz="6000" b="1" dirty="0" smtClean="0"/>
              <a:t>2 TICKETS		$14.00</a:t>
            </a:r>
          </a:p>
          <a:p>
            <a:r>
              <a:rPr lang="en-US" sz="6000" b="1" dirty="0" smtClean="0"/>
              <a:t>3 TICKETS		$21.00</a:t>
            </a:r>
          </a:p>
          <a:p>
            <a:r>
              <a:rPr lang="en-US" sz="6000" b="1" dirty="0" smtClean="0"/>
              <a:t>4 TICKETS		$28.00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737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9600" b="1" dirty="0" smtClean="0"/>
              <a:t>TICKETS</a:t>
            </a:r>
            <a:br>
              <a:rPr lang="en-US" sz="9600" b="1" dirty="0" smtClean="0"/>
            </a:br>
            <a:r>
              <a:rPr lang="en-US" sz="9600" b="1" dirty="0" smtClean="0"/>
              <a:t>$7.00 EACH</a:t>
            </a:r>
            <a:br>
              <a:rPr lang="en-US" sz="9600" b="1" dirty="0" smtClean="0"/>
            </a:br>
            <a:r>
              <a:rPr lang="en-US" sz="9600" b="1" dirty="0" smtClean="0"/>
              <a:t/>
            </a:r>
            <a:br>
              <a:rPr lang="en-US" sz="9600" b="1" dirty="0" smtClean="0"/>
            </a:br>
            <a:endParaRPr lang="en-US" sz="9600" b="1" dirty="0"/>
          </a:p>
        </p:txBody>
      </p:sp>
      <p:pic>
        <p:nvPicPr>
          <p:cNvPr id="1026" name="Picture 2" descr="C:\Documents and Settings\quinn.kathleen\Local Settings\Temporary Internet Files\Content.IE5\ANY1ULQM\MCj025197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201139"/>
            <a:ext cx="3505200" cy="349291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4876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MELBOURNE </a:t>
            </a:r>
          </a:p>
          <a:p>
            <a:r>
              <a:rPr lang="en-US" sz="2400" b="1" dirty="0" smtClean="0"/>
              <a:t>HAMFEST 2010</a:t>
            </a:r>
            <a:endParaRPr 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9600" b="1" dirty="0" smtClean="0"/>
              <a:t>CORRECT</a:t>
            </a:r>
            <a:br>
              <a:rPr lang="en-US" sz="9600" b="1" dirty="0" smtClean="0"/>
            </a:br>
            <a:r>
              <a:rPr lang="en-US" sz="9600" b="1" dirty="0" smtClean="0"/>
              <a:t>CHANGE</a:t>
            </a:r>
            <a:br>
              <a:rPr lang="en-US" sz="9600" b="1" dirty="0" smtClean="0"/>
            </a:br>
            <a:r>
              <a:rPr lang="en-US" sz="9600" b="1" dirty="0" smtClean="0"/>
              <a:t>IS </a:t>
            </a:r>
            <a:br>
              <a:rPr lang="en-US" sz="9600" b="1" dirty="0" smtClean="0"/>
            </a:br>
            <a:r>
              <a:rPr lang="en-US" sz="9600" b="1" dirty="0" smtClean="0"/>
              <a:t>APPRECIATED</a:t>
            </a:r>
            <a:endParaRPr lang="en-US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534400" cy="5181600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 </a:t>
            </a:r>
            <a:r>
              <a:rPr lang="en-US" sz="5300" b="1" dirty="0" smtClean="0"/>
              <a:t>We are unable to provide   </a:t>
            </a:r>
            <a:br>
              <a:rPr lang="en-US" sz="5300" b="1" dirty="0" smtClean="0"/>
            </a:br>
            <a:r>
              <a:rPr lang="en-US" sz="5300" b="1" dirty="0"/>
              <a:t> </a:t>
            </a:r>
            <a:r>
              <a:rPr lang="en-US" sz="5300" b="1" dirty="0" smtClean="0"/>
              <a:t>information about other </a:t>
            </a:r>
            <a:br>
              <a:rPr lang="en-US" sz="5300" b="1" dirty="0" smtClean="0"/>
            </a:br>
            <a:r>
              <a:rPr lang="en-US" sz="5300" b="1" dirty="0"/>
              <a:t> </a:t>
            </a:r>
            <a:r>
              <a:rPr lang="en-US" sz="5300" b="1" dirty="0" smtClean="0"/>
              <a:t>shows at the auditorium</a:t>
            </a:r>
            <a:br>
              <a:rPr lang="en-US" sz="5300" b="1" dirty="0" smtClean="0"/>
            </a:br>
            <a:r>
              <a:rPr lang="en-US" sz="5300" b="1" dirty="0" smtClean="0">
                <a:sym typeface="Symbol"/>
              </a:rPr>
              <a:t> </a:t>
            </a:r>
            <a:r>
              <a:rPr lang="en-US" sz="5300" b="1" dirty="0" smtClean="0"/>
              <a:t>For information about </a:t>
            </a:r>
            <a:br>
              <a:rPr lang="en-US" sz="5300" b="1" dirty="0" smtClean="0"/>
            </a:br>
            <a:r>
              <a:rPr lang="en-US" sz="5300" b="1" dirty="0"/>
              <a:t> </a:t>
            </a:r>
            <a:r>
              <a:rPr lang="en-US" sz="5300" b="1" dirty="0" smtClean="0"/>
              <a:t>other shows during the </a:t>
            </a:r>
            <a:br>
              <a:rPr lang="en-US" sz="5300" b="1" dirty="0" smtClean="0"/>
            </a:br>
            <a:r>
              <a:rPr lang="en-US" sz="5300" b="1" dirty="0"/>
              <a:t> </a:t>
            </a:r>
            <a:r>
              <a:rPr lang="en-US" sz="5300" b="1" dirty="0" smtClean="0"/>
              <a:t>coming months please call</a:t>
            </a:r>
            <a:br>
              <a:rPr lang="en-US" sz="5300" b="1" dirty="0" smtClean="0"/>
            </a:br>
            <a:r>
              <a:rPr lang="en-US" sz="5300" b="1" dirty="0" smtClean="0"/>
              <a:t> 674-5700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8600"/>
            <a:ext cx="77724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AUDITORIUM INFORMATION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6000" b="1" dirty="0" smtClean="0"/>
              <a:t>WELCOME</a:t>
            </a:r>
            <a:br>
              <a:rPr lang="en-US" sz="6000" b="1" dirty="0" smtClean="0"/>
            </a:br>
            <a:r>
              <a:rPr lang="en-US" sz="6000" b="1" dirty="0" smtClean="0"/>
              <a:t>TO </a:t>
            </a:r>
            <a:r>
              <a:rPr lang="en-US" sz="6000" b="1" smtClean="0"/>
              <a:t>THE 45</a:t>
            </a:r>
            <a:r>
              <a:rPr lang="en-US" sz="6000" b="1" baseline="30000" smtClean="0"/>
              <a:t>TH</a:t>
            </a:r>
            <a:r>
              <a:rPr lang="en-US" sz="6000" b="1" smtClean="0"/>
              <a:t> </a:t>
            </a:r>
            <a:r>
              <a:rPr lang="en-US" sz="6000" b="1" dirty="0" smtClean="0"/>
              <a:t>ANNUAL</a:t>
            </a:r>
            <a:br>
              <a:rPr lang="en-US" sz="6000" b="1" dirty="0" smtClean="0"/>
            </a:br>
            <a:r>
              <a:rPr lang="en-US" sz="6000" b="1" dirty="0" smtClean="0"/>
              <a:t>MELBOURNE </a:t>
            </a:r>
            <a:r>
              <a:rPr lang="en-US" sz="6000" b="1" smtClean="0"/>
              <a:t>HAMFEST &amp; ARRL CONVENTION SPONSORED </a:t>
            </a:r>
            <a:r>
              <a:rPr lang="en-US" sz="6000" b="1" dirty="0" smtClean="0"/>
              <a:t>BY</a:t>
            </a:r>
            <a:br>
              <a:rPr lang="en-US" sz="6000" b="1" dirty="0" smtClean="0"/>
            </a:br>
            <a:r>
              <a:rPr lang="en-US" sz="6000" b="1" dirty="0" smtClean="0"/>
              <a:t>PCARS</a:t>
            </a:r>
            <a:endParaRPr lang="en-US" sz="6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82</Words>
  <Application>Microsoft Office PowerPoint</Application>
  <PresentationFormat>On-screen Show (4:3)</PresentationFormat>
  <Paragraphs>30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MENS ROOM</vt:lpstr>
      <vt:lpstr>MENS ROOM</vt:lpstr>
      <vt:lpstr>LADIES ROOM</vt:lpstr>
      <vt:lpstr>LADIES ROOM</vt:lpstr>
      <vt:lpstr>TICKET SALES</vt:lpstr>
      <vt:lpstr>TICKETS $7.00 EACH  </vt:lpstr>
      <vt:lpstr>CORRECT CHANGE IS  APPRECIATED</vt:lpstr>
      <vt:lpstr>  We are unable to provide     information about other   shows at the auditorium  For information about   other shows during the   coming months please call  674-5700 </vt:lpstr>
      <vt:lpstr>WELCOME TO THE 45TH ANNUAL MELBOURNE HAMFEST &amp; ARRL CONVENTION SPONSORED BY PCARS</vt:lpstr>
      <vt:lpstr>VENDOR &amp; SWAP TABLE CHECK IN</vt:lpstr>
      <vt:lpstr>SECURITY &amp;  VOLUNTEER CHECK IN</vt:lpstr>
      <vt:lpstr>VENDORS &amp; SWAP TABLES MUST HAVE A PASS BEFORE ENTERING BUILDING TO SET UP – PLEASE CHECK IN AT THE INFORMATION DESK   THANK YOU</vt:lpstr>
      <vt:lpstr>NO ENTRY WITHOUT A PASS PLEASE CHECK IN AT THE INFORMATION DESK</vt:lpstr>
      <vt:lpstr>Slide 14</vt:lpstr>
      <vt:lpstr>Slide 15</vt:lpstr>
      <vt:lpstr>Slide 16</vt:lpstr>
      <vt:lpstr>Slide 17</vt:lpstr>
      <vt:lpstr>MESSAGES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MEN’S ROOM</dc:title>
  <dc:creator>Quinn.Kathleen</dc:creator>
  <cp:lastModifiedBy>Jimmy</cp:lastModifiedBy>
  <cp:revision>35</cp:revision>
  <dcterms:created xsi:type="dcterms:W3CDTF">2009-01-30T12:41:34Z</dcterms:created>
  <dcterms:modified xsi:type="dcterms:W3CDTF">2010-10-09T03:44:36Z</dcterms:modified>
</cp:coreProperties>
</file>